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098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882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3021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36797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91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2989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1644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348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36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99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2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423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20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941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785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262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31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B707A5-128F-43C8-908E-C7F29D306AF2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80EF800-3F1A-4892-BCE0-2011391C7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291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  <p:sldLayoutId id="214748375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I-Test-Frontend">
            <a:hlinkClick r:id="" action="ppaction://media"/>
            <a:extLst>
              <a:ext uri="{FF2B5EF4-FFF2-40B4-BE49-F238E27FC236}">
                <a16:creationId xmlns:a16="http://schemas.microsoft.com/office/drawing/2014/main" id="{A54DD7F5-2F51-2549-4B0D-E34AC8EA50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8141" y="1487054"/>
            <a:ext cx="9015718" cy="507134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892CE2-656E-2661-46E1-8918472E4CC8}"/>
              </a:ext>
            </a:extLst>
          </p:cNvPr>
          <p:cNvSpPr txBox="1"/>
          <p:nvPr/>
        </p:nvSpPr>
        <p:spPr>
          <a:xfrm>
            <a:off x="2794239" y="507237"/>
            <a:ext cx="6603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1. AI Test Project Frontend Video</a:t>
            </a:r>
          </a:p>
        </p:txBody>
      </p:sp>
    </p:spTree>
    <p:extLst>
      <p:ext uri="{BB962C8B-B14F-4D97-AF65-F5344CB8AC3E}">
        <p14:creationId xmlns:p14="http://schemas.microsoft.com/office/powerpoint/2010/main" val="364371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56324-B325-294F-4022-EA3D9D015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DA110CC-018C-87C1-7158-758D34E62E12}"/>
              </a:ext>
            </a:extLst>
          </p:cNvPr>
          <p:cNvSpPr txBox="1"/>
          <p:nvPr/>
        </p:nvSpPr>
        <p:spPr>
          <a:xfrm>
            <a:off x="3579841" y="488382"/>
            <a:ext cx="5032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2. AI Test Project CLI Video</a:t>
            </a:r>
          </a:p>
        </p:txBody>
      </p:sp>
      <p:pic>
        <p:nvPicPr>
          <p:cNvPr id="2" name="AI-Test-CLI">
            <a:hlinkClick r:id="" action="ppaction://media"/>
            <a:extLst>
              <a:ext uri="{FF2B5EF4-FFF2-40B4-BE49-F238E27FC236}">
                <a16:creationId xmlns:a16="http://schemas.microsoft.com/office/drawing/2014/main" id="{0FB2FB3E-58CE-4389-0737-015F0304C6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8140" y="1505907"/>
            <a:ext cx="9015718" cy="507134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16613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4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</TotalTime>
  <Words>14</Words>
  <Application>Microsoft Office PowerPoint</Application>
  <PresentationFormat>Widescreen</PresentationFormat>
  <Paragraphs>2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Century Gothic</vt:lpstr>
      <vt:lpstr>Wingdings 3</vt:lpstr>
      <vt:lpstr>Slice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Comet</dc:creator>
  <cp:lastModifiedBy>Comet</cp:lastModifiedBy>
  <cp:revision>1</cp:revision>
  <dcterms:created xsi:type="dcterms:W3CDTF">2025-10-15T09:21:40Z</dcterms:created>
  <dcterms:modified xsi:type="dcterms:W3CDTF">2025-10-15T09:26:11Z</dcterms:modified>
</cp:coreProperties>
</file>

<file path=docProps/thumbnail.jpeg>
</file>